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 Fang" initials="LF" lastIdx="1" clrIdx="0">
    <p:extLst>
      <p:ext uri="{19B8F6BF-5375-455C-9EA6-DF929625EA0E}">
        <p15:presenceInfo xmlns:p15="http://schemas.microsoft.com/office/powerpoint/2012/main" userId="S-1-5-21-3006950946-1794026527-731168022-123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9F96E-258E-4F79-B8AA-E6D70D4669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AE0F52-5427-4AE0-AC2C-FC28B4D85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FDE41-4867-4BCB-ABCE-981F01C3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AEBE-207F-430C-984A-27A5C6BF1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F681A-8E3D-465C-8A1E-291067DC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ABC88-9ED9-45EE-8973-B2E0CD652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87D97-21C2-4FB2-B16D-7678FB327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84798-8AAC-4859-97D4-29BF5E1B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B6E42-AEF8-4B69-AAB1-0429B7DC8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45C5A-351B-4916-A9D4-C6F18532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6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19E4E7-13C9-4B72-A948-7F5841656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ED4C3-B3FC-45A4-B91D-80D1AB139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19FE0-9AC3-47AE-B1FA-68301DFD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A6FF8-5AF6-4770-AD14-C07843F53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6C0DE-105E-4675-9123-121584A1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3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24D93-7F1F-44D8-8C4C-C4DB40E1B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02C40-245B-4884-91B3-378081F5D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9F478-0FF9-475C-A5AF-28FEB50C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8D77F-2448-4F39-8ABD-6E7EFE8F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B5852-7042-4DBA-907A-FCF348F86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4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7CE16-9CE4-41A1-9142-48FCB20B7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98293-0738-483A-B0D3-668A21A66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48705-1286-45DB-8AF3-70B6218D8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FB02A-F985-494D-BA5A-30D3773AB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63157-3875-4695-A006-2758AE42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7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CC5E0-E2C4-4F38-9764-666788474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84FEA-63F7-4752-A55C-8A547AA6A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1AA49-DF26-425B-9F3D-21521FAD5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43218-A14C-4293-8008-FCFC8917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8232F-8691-46AD-9FDA-5257FD8E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5BABF-958E-4211-AD25-A3928E49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6160-4421-4CEC-8C76-0FF7648F1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CCA43-B60A-4D45-8284-98CA42497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91C76-0D34-4FD3-966E-5E13DF108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1E57D4-3842-4B17-B2F5-17C030190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197302-EA10-4ACF-90B8-6EE0DBD3E4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796CF1-53A5-4318-B974-CCBF1FD66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CB113C-B49A-4EB6-84F6-7768D590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764FFA-DE8F-4799-A56B-39E8FC7E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6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1545C-7934-4278-8BE5-F437D71C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78DC7-8A80-4A4B-8F26-FE520FFE6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12D6E-51CB-4F93-97EE-9F9B5F82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11D76-2034-4C7F-B9F4-978CCF6D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6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E8CB28-1434-4B75-9F30-99657319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E3ED54-6866-466E-A716-99FB5B68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4B4D2-2A01-488C-B199-7B4D3738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0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FD8A0-FAB5-4E30-88D4-8D1C7F2A2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1834-2A4D-422E-A4DE-F4560533E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47EBDD-2322-4D41-9FD0-69A5E543C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19374D-439F-4777-915D-B3FDB1053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33B35-C390-40A9-8D8E-D203CEF5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446D4-247C-4DBA-B45B-8589F9BF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0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C4075-69A2-41FD-B453-FFD7169E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EEB0D-40B6-4B58-9A8B-8C36F72CD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3D1AD-5A04-4307-A126-49F4223A9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4CC23-7FEB-457B-BEF9-89F7DA4D8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3C91E-7ED3-4F0D-967C-691F1018A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88D30-03F1-44EF-ACC2-54814839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2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F8B6A1-D086-47B3-9097-790DA2CC5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4D6F2-0C7B-4F23-B6A4-301BD32ED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0F352-60D2-4C14-B246-2A0D869E0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1EF12-3BEC-4B29-A8AD-67712013EEFA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26325-2242-481C-818E-AF5B01CD43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FF4CB-5C1A-4270-B37F-9875A4411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0DF2A-81F5-4012-B7EC-7BA9F3A80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80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EDFBF-4151-47AA-B68B-C8123438F0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0C1AE-43C8-4806-A197-568967B491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4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06E525F-1249-496F-941D-C2965DD007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0" r="3581" b="5114"/>
          <a:stretch/>
        </p:blipFill>
        <p:spPr>
          <a:xfrm>
            <a:off x="552892" y="8637"/>
            <a:ext cx="11032589" cy="67536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83A6476-CC73-404C-9A76-D5BC05CDB1D2}"/>
              </a:ext>
            </a:extLst>
          </p:cNvPr>
          <p:cNvSpPr/>
          <p:nvPr/>
        </p:nvSpPr>
        <p:spPr>
          <a:xfrm>
            <a:off x="3200399" y="1071563"/>
            <a:ext cx="5300663" cy="2757487"/>
          </a:xfrm>
          <a:prstGeom prst="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1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06E525F-1249-496F-941D-C2965DD007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80" r="3581" b="5114"/>
          <a:stretch/>
        </p:blipFill>
        <p:spPr>
          <a:xfrm>
            <a:off x="552892" y="8637"/>
            <a:ext cx="11032589" cy="67536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83A6476-CC73-404C-9A76-D5BC05CDB1D2}"/>
              </a:ext>
            </a:extLst>
          </p:cNvPr>
          <p:cNvSpPr/>
          <p:nvPr/>
        </p:nvSpPr>
        <p:spPr>
          <a:xfrm>
            <a:off x="4286250" y="1743075"/>
            <a:ext cx="671513" cy="700088"/>
          </a:xfrm>
          <a:prstGeom prst="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7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4E87CC-1216-429D-B2E9-34473498B1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36" r="2604" b="4030"/>
          <a:stretch/>
        </p:blipFill>
        <p:spPr>
          <a:xfrm>
            <a:off x="765544" y="0"/>
            <a:ext cx="10962168" cy="686313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ACB0768-C6D1-4629-A69D-E9322B9DF0A0}"/>
              </a:ext>
            </a:extLst>
          </p:cNvPr>
          <p:cNvSpPr/>
          <p:nvPr/>
        </p:nvSpPr>
        <p:spPr>
          <a:xfrm>
            <a:off x="5495925" y="3186113"/>
            <a:ext cx="1019175" cy="6572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4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 Fang</dc:creator>
  <cp:lastModifiedBy>Li Fang</cp:lastModifiedBy>
  <cp:revision>10</cp:revision>
  <dcterms:created xsi:type="dcterms:W3CDTF">2025-02-07T14:58:58Z</dcterms:created>
  <dcterms:modified xsi:type="dcterms:W3CDTF">2025-02-07T15:49:32Z</dcterms:modified>
</cp:coreProperties>
</file>